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AgroTony - Audit &amp; Investor Deck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t>Screening due diligence (13.03.2026)</a:t>
            </a:r>
          </a:p>
          <a:p>
            <a:pPr>
              <a:defRPr sz="2000"/>
            </a:pPr>
            <a:r>
              <a:t>Produkt realny, governance w trakcie domykania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309360"/>
            <a:ext cx="116128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i="1"/>
            </a:pPr>
            <a:r>
              <a:t>AgroTony · Audit package · 2026-03-13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Załączniki pakietu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t>AUDIT_RELEASE, DD report, risk register</a:t>
            </a:r>
          </a:p>
          <a:p>
            <a:pPr>
              <a:defRPr sz="2000"/>
            </a:pPr>
            <a:r>
              <a:t>Claim-&gt;Evidence matrix, 30/60/90 plan</a:t>
            </a:r>
          </a:p>
          <a:p>
            <a:pPr>
              <a:defRPr sz="2000"/>
            </a:pPr>
            <a:r>
              <a:t>Wytyczne programowe i paczka ZIP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309360"/>
            <a:ext cx="116128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i="1"/>
            </a:pPr>
            <a:r>
              <a:t>AgroTony · Audit package · 2026-03-13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t>Rekomendacja: warunkowo pozytywna</a:t>
            </a:r>
          </a:p>
          <a:p>
            <a:pPr>
              <a:defRPr sz="2000"/>
            </a:pPr>
            <a:r>
              <a:t>Największe ryzyko: governance i evidence, nie brak produktu</a:t>
            </a:r>
          </a:p>
          <a:p>
            <a:pPr>
              <a:defRPr sz="2000"/>
            </a:pPr>
            <a:r>
              <a:t>Następny krok: domknięcie 30/60/90 + walidacja zewnętrzna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309360"/>
            <a:ext cx="116128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i="1"/>
            </a:pPr>
            <a:r>
              <a:t>AgroTony · Audit package · 2026-03-13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Stan K1-K6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t>K1/K6: zamknięte przez AUDIT_RELEASE</a:t>
            </a:r>
          </a:p>
          <a:p>
            <a:pPr>
              <a:defRPr sz="2000"/>
            </a:pPr>
            <a:r>
              <a:t>K2/K5: częściowo zamknięte (hardening trwa)</a:t>
            </a:r>
          </a:p>
          <a:p>
            <a:pPr>
              <a:defRPr sz="2000"/>
            </a:pPr>
            <a:r>
              <a:t>K3/K4: zamknięte warunkowo (privacy + evidence pack)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309360"/>
            <a:ext cx="116128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i="1"/>
            </a:pPr>
            <a:r>
              <a:t>AgroTony · Audit package · 2026-03-13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Kluczowe ryzyka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t>Admin/debug exposure</a:t>
            </a:r>
          </a:p>
          <a:p>
            <a:pPr>
              <a:defRPr sz="2000"/>
            </a:pPr>
            <a:r>
              <a:t>Brak pełnego pentestu i closure findings</a:t>
            </a:r>
          </a:p>
          <a:p>
            <a:pPr>
              <a:defRPr sz="2000"/>
            </a:pPr>
            <a:r>
              <a:t>Niedomknięte formalne compliance artifacts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309360"/>
            <a:ext cx="116128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i="1"/>
            </a:pPr>
            <a:r>
              <a:t>AgroTony · Audit package · 2026-03-13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Product Strengths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t>Silna specjalizacja domenowa</a:t>
            </a:r>
          </a:p>
          <a:p>
            <a:pPr>
              <a:defRPr sz="2000"/>
            </a:pPr>
            <a:r>
              <a:t>Workflow rolniczy end-to-end</a:t>
            </a:r>
          </a:p>
          <a:p>
            <a:pPr>
              <a:defRPr sz="2000"/>
            </a:pPr>
            <a:r>
              <a:t>Model local-first i moduły operacyjne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309360"/>
            <a:ext cx="116128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i="1"/>
            </a:pPr>
            <a:r>
              <a:t>AgroTony · Audit package · 2026-03-13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SWOT - 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t>S: domena i integracja procesu</a:t>
            </a:r>
          </a:p>
          <a:p>
            <a:pPr>
              <a:defRPr sz="2000"/>
            </a:pPr>
            <a:r>
              <a:t>W: złożoność i maintenance dokumentacji</a:t>
            </a:r>
          </a:p>
          <a:p>
            <a:pPr>
              <a:defRPr sz="2000"/>
            </a:pPr>
            <a:r>
              <a:t>O/T: wysoki potencjał po hardeningu vs ryzyko reputacyjne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309360"/>
            <a:ext cx="116128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i="1"/>
            </a:pPr>
            <a:r>
              <a:t>AgroTony · Audit package · 2026-03-13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Plan 30/60/90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t>0-30: higiena audytowa i spójność release</a:t>
            </a:r>
          </a:p>
          <a:p>
            <a:pPr>
              <a:defRPr sz="2000"/>
            </a:pPr>
            <a:r>
              <a:t>31-60: evidence/data-room</a:t>
            </a:r>
          </a:p>
          <a:p>
            <a:pPr>
              <a:defRPr sz="2000"/>
            </a:pPr>
            <a:r>
              <a:t>61-90: pentest zewnętrzny i closure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309360"/>
            <a:ext cx="116128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i="1"/>
            </a:pPr>
            <a:r>
              <a:t>AgroTony · Audit package · 2026-03-13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Due Diligence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t>Security: pentest, backup/restore evidence, ACL/IDOR</a:t>
            </a:r>
          </a:p>
          <a:p>
            <a:pPr>
              <a:defRPr sz="2000"/>
            </a:pPr>
            <a:r>
              <a:t>Compliance: data-flow, processor list, retencja</a:t>
            </a:r>
          </a:p>
          <a:p>
            <a:pPr>
              <a:defRPr sz="2000"/>
            </a:pPr>
            <a:r>
              <a:t>Business: walidacja forecast/CAC i piloty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309360"/>
            <a:ext cx="116128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i="1"/>
            </a:pPr>
            <a:r>
              <a:t>AgroTony · Audit package · 2026-03-13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Decyzja komunikacyjna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t>Komunikować jako screening DD</a:t>
            </a:r>
          </a:p>
          <a:p>
            <a:pPr>
              <a:defRPr sz="2000"/>
            </a:pPr>
            <a:r>
              <a:t>Nie używać claimu: pełny audyt potwierdzający</a:t>
            </a:r>
          </a:p>
          <a:p>
            <a:pPr>
              <a:defRPr sz="2000"/>
            </a:pPr>
            <a:r>
              <a:t>Po closure: przejście do auditor-ready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6309360"/>
            <a:ext cx="116128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i="1"/>
            </a:pPr>
            <a:r>
              <a:t>AgroTony · Audit package · 2026-03-13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